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64" r:id="rId14"/>
    <p:sldId id="265" r:id="rId15"/>
  </p:sldIdLst>
  <p:sldSz cx="14630400" cy="8229600"/>
  <p:notesSz cx="8229600" cy="14630400"/>
  <p:embeddedFontLst>
    <p:embeddedFont>
      <p:font typeface="Arial Black" panose="020B0A04020102020204" pitchFamily="34" charset="0"/>
      <p:bold r:id="rId17"/>
    </p:embeddedFont>
    <p:embeddedFont>
      <p:font typeface="Inter" panose="020B0604020202020204" charset="0"/>
      <p:regular r:id="rId18"/>
    </p:embeddedFont>
    <p:embeddedFont>
      <p:font typeface="OCR A Extended" panose="02010509020102010303" pitchFamily="50" charset="0"/>
      <p:regular r:id="rId19"/>
    </p:embeddedFont>
    <p:embeddedFont>
      <p:font typeface="Palatino Linotype" panose="02040502050505030304" pitchFamily="18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939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geeksforgeeks.org/how-to-build-employee-management-system-using-node-js/" TargetMode="External"/><Relationship Id="rId5" Type="http://schemas.openxmlformats.org/officeDocument/2006/relationships/hyperlink" Target="https://www.geeksforgeeks.org/program-for-employee-managementsystem/" TargetMode="External"/><Relationship Id="rId4" Type="http://schemas.openxmlformats.org/officeDocument/2006/relationships/hyperlink" Target="https://www.adp.com/resources/articles-andinsights/articles/e/employee-management.asp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64476"/>
            <a:ext cx="7556421" cy="312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7200" b="1" dirty="0">
                <a:solidFill>
                  <a:srgbClr val="000000"/>
                </a:solidFill>
                <a:latin typeface="OCR A Extended" panose="02010509020102010303" pitchFamily="50" charset="0"/>
                <a:ea typeface="Petrona Bold" pitchFamily="34" charset="-122"/>
                <a:cs typeface="Petrona Bold" pitchFamily="34" charset="-120"/>
              </a:rPr>
              <a:t>Employee Management System</a:t>
            </a:r>
            <a:endParaRPr lang="en-US" sz="7200" dirty="0">
              <a:latin typeface="OCR A Extended" panose="02010509020102010303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116B7-2800-A1D5-A1BB-C925ED639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922" y="7315072"/>
            <a:ext cx="3248478" cy="914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5C83E6A5-BB0B-1969-7209-FD959EE683C2}"/>
              </a:ext>
            </a:extLst>
          </p:cNvPr>
          <p:cNvSpPr/>
          <p:nvPr/>
        </p:nvSpPr>
        <p:spPr>
          <a:xfrm>
            <a:off x="4201298" y="825362"/>
            <a:ext cx="5276334" cy="133707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E4FEF-74AC-2FC4-2CCE-7606BA1A6C02}"/>
              </a:ext>
            </a:extLst>
          </p:cNvPr>
          <p:cNvSpPr txBox="1"/>
          <p:nvPr/>
        </p:nvSpPr>
        <p:spPr>
          <a:xfrm>
            <a:off x="5220729" y="1109176"/>
            <a:ext cx="4188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 Black" panose="020B0A04020102020204" pitchFamily="34" charset="0"/>
              </a:rPr>
              <a:t>OUTPUTS</a:t>
            </a:r>
            <a:endParaRPr lang="en-IN" sz="4400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818DC-6D8E-CB17-F177-05E292ED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571" y="7719175"/>
            <a:ext cx="2194829" cy="510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AAC70A-8AF8-6CA5-50F9-22EBA29F6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8" y="2369567"/>
            <a:ext cx="6654698" cy="39047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6863B1-B74C-C554-AFE4-4C4FBBA59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4114800"/>
            <a:ext cx="6521117" cy="3819560"/>
          </a:xfrm>
          <a:prstGeom prst="rect">
            <a:avLst/>
          </a:prstGeom>
        </p:spPr>
      </p:pic>
      <p:sp>
        <p:nvSpPr>
          <p:cNvPr id="21" name="Shape 1">
            <a:extLst>
              <a:ext uri="{FF2B5EF4-FFF2-40B4-BE49-F238E27FC236}">
                <a16:creationId xmlns:a16="http://schemas.microsoft.com/office/drawing/2014/main" id="{83450B95-F085-9A1D-E629-BF57C7889BDC}"/>
              </a:ext>
            </a:extLst>
          </p:cNvPr>
          <p:cNvSpPr/>
          <p:nvPr/>
        </p:nvSpPr>
        <p:spPr>
          <a:xfrm>
            <a:off x="8760941" y="2943385"/>
            <a:ext cx="3101546" cy="80946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281DE-B452-0EB8-71C5-F2E52A0DDB69}"/>
              </a:ext>
            </a:extLst>
          </p:cNvPr>
          <p:cNvSpPr txBox="1"/>
          <p:nvPr/>
        </p:nvSpPr>
        <p:spPr>
          <a:xfrm>
            <a:off x="9156357" y="3163449"/>
            <a:ext cx="310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Entering the data</a:t>
            </a:r>
            <a:endParaRPr lang="en-IN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2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7B6F04-ABD5-9CC6-1341-0F0ACD585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571" y="7719175"/>
            <a:ext cx="2194829" cy="510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D0F7E-09AE-0A73-3FD1-3A0CF0BA4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6" y="2471352"/>
            <a:ext cx="6478511" cy="3818237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4C910AF2-3E01-AA7F-EE69-FC90C26F3080}"/>
              </a:ext>
            </a:extLst>
          </p:cNvPr>
          <p:cNvSpPr/>
          <p:nvPr/>
        </p:nvSpPr>
        <p:spPr>
          <a:xfrm>
            <a:off x="4201298" y="825362"/>
            <a:ext cx="5276334" cy="133707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7BD69-3876-AF00-6F16-8C141C040899}"/>
              </a:ext>
            </a:extLst>
          </p:cNvPr>
          <p:cNvSpPr txBox="1"/>
          <p:nvPr/>
        </p:nvSpPr>
        <p:spPr>
          <a:xfrm>
            <a:off x="5120371" y="1162731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rial Black" panose="020B0A04020102020204" pitchFamily="34" charset="0"/>
              </a:rPr>
              <a:t>OUTPUTS</a:t>
            </a:r>
            <a:endParaRPr lang="en-IN" sz="4400" dirty="0"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A2D22-EE0E-5F26-CAFA-E3190990B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92" y="4114800"/>
            <a:ext cx="6478511" cy="3811484"/>
          </a:xfrm>
          <a:prstGeom prst="rect">
            <a:avLst/>
          </a:prstGeom>
        </p:spPr>
      </p:pic>
      <p:sp>
        <p:nvSpPr>
          <p:cNvPr id="13" name="Shape 1">
            <a:extLst>
              <a:ext uri="{FF2B5EF4-FFF2-40B4-BE49-F238E27FC236}">
                <a16:creationId xmlns:a16="http://schemas.microsoft.com/office/drawing/2014/main" id="{662178BB-569D-C7D8-8A5E-34E403998DED}"/>
              </a:ext>
            </a:extLst>
          </p:cNvPr>
          <p:cNvSpPr/>
          <p:nvPr/>
        </p:nvSpPr>
        <p:spPr>
          <a:xfrm>
            <a:off x="6956854" y="3397677"/>
            <a:ext cx="716691" cy="48686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273970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038B8-DA47-F3F4-BA51-23906A8CE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144A9-2C87-5B05-8846-D1FB5A8E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571" y="7719175"/>
            <a:ext cx="2194829" cy="510425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5F32743C-5766-AC62-8F32-88C8DD3D43BD}"/>
              </a:ext>
            </a:extLst>
          </p:cNvPr>
          <p:cNvSpPr/>
          <p:nvPr/>
        </p:nvSpPr>
        <p:spPr>
          <a:xfrm>
            <a:off x="4201298" y="825362"/>
            <a:ext cx="5276334" cy="133707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1B85C-26E7-2FF6-1D82-0B587D31DA69}"/>
              </a:ext>
            </a:extLst>
          </p:cNvPr>
          <p:cNvSpPr txBox="1"/>
          <p:nvPr/>
        </p:nvSpPr>
        <p:spPr>
          <a:xfrm>
            <a:off x="5120371" y="1162731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rial Black" panose="020B0A04020102020204" pitchFamily="34" charset="0"/>
              </a:rPr>
              <a:t>OUTPUTS</a:t>
            </a:r>
            <a:endParaRPr lang="en-IN" sz="4400" dirty="0"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27B45-C3B7-7963-A1BA-C2D3E7F70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9" y="2434758"/>
            <a:ext cx="6501546" cy="3811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D68188-E1A9-E11C-3EA0-24B2E3B8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207" y="4193695"/>
            <a:ext cx="6507332" cy="3811486"/>
          </a:xfrm>
          <a:prstGeom prst="rect">
            <a:avLst/>
          </a:prstGeom>
        </p:spPr>
      </p:pic>
      <p:sp>
        <p:nvSpPr>
          <p:cNvPr id="11" name="Shape 1">
            <a:extLst>
              <a:ext uri="{FF2B5EF4-FFF2-40B4-BE49-F238E27FC236}">
                <a16:creationId xmlns:a16="http://schemas.microsoft.com/office/drawing/2014/main" id="{71F6E045-B66D-2796-AFDD-63310E5E3D9D}"/>
              </a:ext>
            </a:extLst>
          </p:cNvPr>
          <p:cNvSpPr/>
          <p:nvPr/>
        </p:nvSpPr>
        <p:spPr>
          <a:xfrm>
            <a:off x="8628594" y="2774532"/>
            <a:ext cx="4234790" cy="83190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BF68E-DDA6-2312-FAA7-C048E177A817}"/>
              </a:ext>
            </a:extLst>
          </p:cNvPr>
          <p:cNvSpPr txBox="1"/>
          <p:nvPr/>
        </p:nvSpPr>
        <p:spPr>
          <a:xfrm>
            <a:off x="9298785" y="2965030"/>
            <a:ext cx="34049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rial Black" panose="020B0A04020102020204" pitchFamily="34" charset="0"/>
              </a:rPr>
              <a:t>Mongo </a:t>
            </a:r>
            <a:r>
              <a:rPr lang="en-US" sz="3400" dirty="0" err="1">
                <a:latin typeface="Arial Black" panose="020B0A04020102020204" pitchFamily="34" charset="0"/>
              </a:rPr>
              <a:t>db</a:t>
            </a:r>
            <a:endParaRPr lang="en-IN" sz="3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4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1E435F79-2EEB-43A7-91D3-AA25E3E4136F}"/>
              </a:ext>
            </a:extLst>
          </p:cNvPr>
          <p:cNvSpPr/>
          <p:nvPr/>
        </p:nvSpPr>
        <p:spPr>
          <a:xfrm>
            <a:off x="8760941" y="5044185"/>
            <a:ext cx="3892378" cy="62648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D87486C5-8812-323F-2A63-EBA985161909}"/>
              </a:ext>
            </a:extLst>
          </p:cNvPr>
          <p:cNvSpPr/>
          <p:nvPr/>
        </p:nvSpPr>
        <p:spPr>
          <a:xfrm>
            <a:off x="8760941" y="4307559"/>
            <a:ext cx="3892378" cy="62648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BB123213-04BD-BDD1-700E-82FCBD3636A5}"/>
              </a:ext>
            </a:extLst>
          </p:cNvPr>
          <p:cNvSpPr/>
          <p:nvPr/>
        </p:nvSpPr>
        <p:spPr>
          <a:xfrm>
            <a:off x="8760941" y="3519135"/>
            <a:ext cx="3892378" cy="67710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60941" y="225699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References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9035747" y="36704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ADP Employee Management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035746" y="43960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GeeksforGeeks EMS Program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035745" y="5144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</a:t>
            </a:r>
            <a:r>
              <a:rPr lang="en-US" sz="1750" u="sng" dirty="0" err="1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GeeksforGeeks</a:t>
            </a:r>
            <a:r>
              <a:rPr lang="en-US" sz="17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Node.js EMS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E25D8C-FC76-6019-FC43-79B810962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5571" y="7719175"/>
            <a:ext cx="2194829" cy="51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6637"/>
          <a:stretch/>
        </p:blipFill>
        <p:spPr>
          <a:xfrm>
            <a:off x="4695567" y="3015049"/>
            <a:ext cx="6623222" cy="5214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73812" y="1739448"/>
            <a:ext cx="7556421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700"/>
              </a:lnSpc>
              <a:buNone/>
            </a:pPr>
            <a:r>
              <a:rPr lang="en-US" sz="935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9350" dirty="0">
              <a:solidFill>
                <a:schemeClr val="accent4">
                  <a:lumMod val="40000"/>
                  <a:lumOff val="6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D5548-6C2A-3A2C-C973-DFA0AF84D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187" y="7696126"/>
            <a:ext cx="1886213" cy="533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2247C4-CC10-F800-A17A-955BF88EA807}"/>
              </a:ext>
            </a:extLst>
          </p:cNvPr>
          <p:cNvSpPr/>
          <p:nvPr/>
        </p:nvSpPr>
        <p:spPr>
          <a:xfrm>
            <a:off x="3106423" y="1136283"/>
            <a:ext cx="5222031" cy="1938991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5482E-1420-F8F8-F44B-D88B0150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187" y="7696126"/>
            <a:ext cx="1886213" cy="533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27660A-BAF0-8CB3-9F35-03211AB5CC36}"/>
              </a:ext>
            </a:extLst>
          </p:cNvPr>
          <p:cNvSpPr txBox="1"/>
          <p:nvPr/>
        </p:nvSpPr>
        <p:spPr>
          <a:xfrm>
            <a:off x="6685005" y="3212757"/>
            <a:ext cx="473700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4">
                    <a:lumMod val="75000"/>
                  </a:schemeClr>
                </a:solidFill>
                <a:latin typeface="Aptos Display" panose="020B0004020202020204" pitchFamily="34" charset="0"/>
              </a:rPr>
              <a:t>R. SRI  NITHYA – 23R01A0557</a:t>
            </a:r>
          </a:p>
          <a:p>
            <a:r>
              <a:rPr lang="en-US" sz="2600" dirty="0">
                <a:solidFill>
                  <a:schemeClr val="accent4">
                    <a:lumMod val="75000"/>
                  </a:schemeClr>
                </a:solidFill>
                <a:latin typeface="Aptos Display" panose="020B0004020202020204" pitchFamily="34" charset="0"/>
              </a:rPr>
              <a:t>T. NIKHITHA – 23R01A0558</a:t>
            </a:r>
          </a:p>
          <a:p>
            <a:r>
              <a:rPr lang="en-US" sz="2600" dirty="0">
                <a:solidFill>
                  <a:schemeClr val="accent4">
                    <a:lumMod val="75000"/>
                  </a:schemeClr>
                </a:solidFill>
                <a:latin typeface="Aptos Display" panose="020B0004020202020204" pitchFamily="34" charset="0"/>
              </a:rPr>
              <a:t>T. AISHWARIYA – 23R01A0558</a:t>
            </a:r>
          </a:p>
          <a:p>
            <a:r>
              <a:rPr lang="en-US" sz="2600" dirty="0">
                <a:solidFill>
                  <a:schemeClr val="accent4">
                    <a:lumMod val="75000"/>
                  </a:schemeClr>
                </a:solidFill>
                <a:latin typeface="Aptos Display" panose="020B0004020202020204" pitchFamily="34" charset="0"/>
              </a:rPr>
              <a:t>V. SAHITI – 23R01A0560</a:t>
            </a:r>
          </a:p>
          <a:p>
            <a:r>
              <a:rPr lang="en-US" sz="2600" dirty="0">
                <a:solidFill>
                  <a:schemeClr val="accent4">
                    <a:lumMod val="75000"/>
                  </a:schemeClr>
                </a:solidFill>
                <a:latin typeface="Aptos Display" panose="020B0004020202020204" pitchFamily="34" charset="0"/>
              </a:rPr>
              <a:t>Y. VINAY KUMAR – 23R01A0561</a:t>
            </a:r>
          </a:p>
          <a:p>
            <a:r>
              <a:rPr lang="en-US" sz="2600" dirty="0">
                <a:solidFill>
                  <a:schemeClr val="accent4">
                    <a:lumMod val="75000"/>
                  </a:schemeClr>
                </a:solidFill>
                <a:latin typeface="Aptos Display" panose="020B0004020202020204" pitchFamily="34" charset="0"/>
              </a:rPr>
              <a:t>Y. AVINASH – 23R01A0563 </a:t>
            </a:r>
          </a:p>
          <a:p>
            <a:r>
              <a:rPr lang="en-US" sz="2600" dirty="0">
                <a:solidFill>
                  <a:schemeClr val="accent4">
                    <a:lumMod val="75000"/>
                  </a:schemeClr>
                </a:solidFill>
                <a:latin typeface="Aptos Display" panose="020B0004020202020204" pitchFamily="34" charset="0"/>
              </a:rPr>
              <a:t>Y. SREEJA – 23R01A0564</a:t>
            </a:r>
            <a:endParaRPr lang="en-IN" sz="2600" dirty="0">
              <a:solidFill>
                <a:schemeClr val="accent4">
                  <a:lumMod val="75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70D1B-4361-7737-0932-C3974B40E6BA}"/>
              </a:ext>
            </a:extLst>
          </p:cNvPr>
          <p:cNvSpPr txBox="1"/>
          <p:nvPr/>
        </p:nvSpPr>
        <p:spPr>
          <a:xfrm>
            <a:off x="3793524" y="1205024"/>
            <a:ext cx="4534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PRESENTED BY:</a:t>
            </a:r>
            <a:endParaRPr lang="en-IN" sz="6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63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">
            <a:extLst>
              <a:ext uri="{FF2B5EF4-FFF2-40B4-BE49-F238E27FC236}">
                <a16:creationId xmlns:a16="http://schemas.microsoft.com/office/drawing/2014/main" id="{DFAC66F7-1454-5468-12FF-2464A2ED9107}"/>
              </a:ext>
            </a:extLst>
          </p:cNvPr>
          <p:cNvSpPr/>
          <p:nvPr/>
        </p:nvSpPr>
        <p:spPr>
          <a:xfrm>
            <a:off x="5824887" y="1156367"/>
            <a:ext cx="7836570" cy="1584068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B4DC814A-450F-E8D2-C9F8-781A0B93374E}"/>
              </a:ext>
            </a:extLst>
          </p:cNvPr>
          <p:cNvSpPr/>
          <p:nvPr/>
        </p:nvSpPr>
        <p:spPr>
          <a:xfrm>
            <a:off x="9875436" y="3115537"/>
            <a:ext cx="3892378" cy="93972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64A87030-E9B5-379B-AED1-07BDD6FA3546}"/>
              </a:ext>
            </a:extLst>
          </p:cNvPr>
          <p:cNvSpPr/>
          <p:nvPr/>
        </p:nvSpPr>
        <p:spPr>
          <a:xfrm>
            <a:off x="5776852" y="3415657"/>
            <a:ext cx="3232785" cy="63960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929" y="1554912"/>
            <a:ext cx="7116485" cy="1111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EMS Algorithm: Setup &amp; Data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5911217" y="3546428"/>
            <a:ext cx="323278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Initialization and Setup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5776854" y="430464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EMS objectives and scope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776853" y="51715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stakeholder requirements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76852" y="611306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Allocate hardware, and software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59948" y="3384848"/>
            <a:ext cx="35015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Collection and Storage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100324" y="43094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secure, scalable database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25038" y="529554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essential employee data fields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125038" y="611306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data validation rules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30AB39-6EEA-29D6-AD37-8CD777190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962" y="7737950"/>
            <a:ext cx="1876297" cy="49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">
            <a:extLst>
              <a:ext uri="{FF2B5EF4-FFF2-40B4-BE49-F238E27FC236}">
                <a16:creationId xmlns:a16="http://schemas.microsoft.com/office/drawing/2014/main" id="{7628E456-4196-8ABC-EAE3-DA5B21F44BAE}"/>
              </a:ext>
            </a:extLst>
          </p:cNvPr>
          <p:cNvSpPr/>
          <p:nvPr/>
        </p:nvSpPr>
        <p:spPr>
          <a:xfrm>
            <a:off x="10293179" y="3446216"/>
            <a:ext cx="3076832" cy="62648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09CC3E95-5B94-D6AB-CE23-7817B269D4FD}"/>
              </a:ext>
            </a:extLst>
          </p:cNvPr>
          <p:cNvSpPr/>
          <p:nvPr/>
        </p:nvSpPr>
        <p:spPr>
          <a:xfrm>
            <a:off x="5562171" y="3446216"/>
            <a:ext cx="3183321" cy="62648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1417E4CF-CCC8-8E4E-AC90-AEE9C501D811}"/>
              </a:ext>
            </a:extLst>
          </p:cNvPr>
          <p:cNvSpPr/>
          <p:nvPr/>
        </p:nvSpPr>
        <p:spPr>
          <a:xfrm>
            <a:off x="5711780" y="1223532"/>
            <a:ext cx="7308640" cy="1599233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7253" y="131264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Onboarding &amp; Attendance Tracking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5711780" y="3573423"/>
            <a:ext cx="303371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 Onboarding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5562171" y="424266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recruitment workflows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62171" y="511873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Digitize hire documents and contracts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562170" y="59945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unique employee IDs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77499" y="36205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Attendance Tracking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577499" y="431363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biometric and RFID systems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77499" y="529998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 work hours and leave balances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577498" y="62863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attendance reports and alerts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F78B5F-5C69-C5D8-0019-E0913960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962" y="7737950"/>
            <a:ext cx="1876297" cy="49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6BBF3118-5341-FF42-F09F-7E7D4215881A}"/>
              </a:ext>
            </a:extLst>
          </p:cNvPr>
          <p:cNvSpPr/>
          <p:nvPr/>
        </p:nvSpPr>
        <p:spPr>
          <a:xfrm>
            <a:off x="9435733" y="3271355"/>
            <a:ext cx="3892378" cy="62648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31AC48F6-1F78-BACE-7E84-0D273AC2A9FB}"/>
              </a:ext>
            </a:extLst>
          </p:cNvPr>
          <p:cNvSpPr/>
          <p:nvPr/>
        </p:nvSpPr>
        <p:spPr>
          <a:xfrm>
            <a:off x="5207720" y="3303710"/>
            <a:ext cx="3892378" cy="62648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404F3536-20AA-1FB2-5AEE-E046BBEC224A}"/>
              </a:ext>
            </a:extLst>
          </p:cNvPr>
          <p:cNvSpPr/>
          <p:nvPr/>
        </p:nvSpPr>
        <p:spPr>
          <a:xfrm>
            <a:off x="543373" y="3303710"/>
            <a:ext cx="3892378" cy="62648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793790" y="2133481"/>
            <a:ext cx="966489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Payroll, Performance &amp; Self-Service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916928" y="34447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Payroll Management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436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wages, taxes, and benefits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8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digital pay stubs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08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direct deposit and checks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26239" y="3425974"/>
            <a:ext cx="330184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Evaluation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332928" y="40436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KPIs and appraisal workflows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48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feedback and set goals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2908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analytics for decision support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444716"/>
            <a:ext cx="302002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 Self-Service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9872067" y="40436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pay stubs and leave requests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848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personal info securely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529089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HR communication portals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1A65A1-39E9-285C-15F3-6D4F95586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922" y="7305657"/>
            <a:ext cx="3248478" cy="914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289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9109" y="91071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Reporting, Maintenance &amp; Security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5620816" y="34370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1628" y="3314224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Reporting &amp; Analytics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361628" y="411480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turnover, absenteeism, and payroll costs with dashboards.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480726" y="34311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5241" y="3262897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Maintenance &amp; Updates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1265241" y="411480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Routine backups, patches, and user training ensure smooth operation.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315200" y="57651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95060" y="5830367"/>
            <a:ext cx="31301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&amp; Compliance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326225" y="645973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Encryption, access control, audits, and legal compliance protect data.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6F84F-ADC9-82D5-ADCD-4D64D4875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5571" y="7719175"/>
            <a:ext cx="2194829" cy="51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470" y="756166"/>
            <a:ext cx="6281261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Requirements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34470" y="1778198"/>
            <a:ext cx="7647861" cy="1263491"/>
          </a:xfrm>
          <a:prstGeom prst="roundRect">
            <a:avLst>
              <a:gd name="adj" fmla="val 71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5807" y="1999536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Server Infrastructure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55807" y="2478405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or cloud servers with high processing power and storage.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4470" y="3255407"/>
            <a:ext cx="7647861" cy="1263491"/>
          </a:xfrm>
          <a:prstGeom prst="roundRect">
            <a:avLst>
              <a:gd name="adj" fmla="val 71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55807" y="3476744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455807" y="3955613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SSD or NAS systems for sensitive data and backups.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4470" y="4732615"/>
            <a:ext cx="7647861" cy="1263491"/>
          </a:xfrm>
          <a:prstGeom prst="roundRect">
            <a:avLst>
              <a:gd name="adj" fmla="val 71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5807" y="4953953"/>
            <a:ext cx="300811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Networking Equipment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55807" y="5432822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Routers, switches, and firewalls for secure, fast communication.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4470" y="6209824"/>
            <a:ext cx="7647861" cy="1263491"/>
          </a:xfrm>
          <a:prstGeom prst="roundRect">
            <a:avLst>
              <a:gd name="adj" fmla="val 71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55807" y="6431161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Backup Systems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455807" y="6910030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Redundant storage and automated backups for disaster recovery.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87A35C-DC8C-F7C9-113E-E41DF695B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2176" y="7696126"/>
            <a:ext cx="1857634" cy="533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3767"/>
            <a:ext cx="6266021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Requirements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266498" y="167937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7003" y="1909882"/>
            <a:ext cx="3038832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Management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497003" y="240923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DBMS like MySQL or Oracle for secure data handling.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66498" y="321921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7003" y="3449717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Payroll &amp; Attendance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497003" y="3949065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modules for payroll, tax, and time tracking.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6498" y="4759047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7003" y="4989552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Tools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497003" y="5488900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evaluations, goal setting, and analytics.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66498" y="6298882"/>
            <a:ext cx="7583805" cy="1316950"/>
          </a:xfrm>
          <a:prstGeom prst="roundRect">
            <a:avLst>
              <a:gd name="adj" fmla="val 71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97003" y="6529387"/>
            <a:ext cx="3287078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 &amp; Mobile Interfaces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497003" y="7028736"/>
            <a:ext cx="712279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portals with encryption and role-based access.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A159A0-2A6C-E448-9DB6-0FA9EF7D3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0981" y="7696126"/>
            <a:ext cx="1857634" cy="533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2038" y="1475542"/>
            <a:ext cx="74658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EMS Benefits &amp; Conclusion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96887" y="34349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60966" y="343494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869742" y="407179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HR workload and errors with automation.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540096" y="34578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180831" y="3370659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 Decisions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1090105" y="453855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insights improve workforce planning.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375370" y="54600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10196" y="5529144"/>
            <a:ext cx="307990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 Engagement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198547" y="626411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Self-service portals boost transparency and satisfaction.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688BA-1FE7-BCCC-E8A7-1A401ADBD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5571" y="7719175"/>
            <a:ext cx="2194829" cy="51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394</Words>
  <Application>Microsoft Office PowerPoint</Application>
  <PresentationFormat>Custom</PresentationFormat>
  <Paragraphs>92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Petrona Bold</vt:lpstr>
      <vt:lpstr>Inter</vt:lpstr>
      <vt:lpstr>Arial</vt:lpstr>
      <vt:lpstr>Aptos Display</vt:lpstr>
      <vt:lpstr>OCR A Extended</vt:lpstr>
      <vt:lpstr>Palatino Linotype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Talari Nikhitha</cp:lastModifiedBy>
  <cp:revision>6</cp:revision>
  <dcterms:created xsi:type="dcterms:W3CDTF">2025-04-23T06:26:00Z</dcterms:created>
  <dcterms:modified xsi:type="dcterms:W3CDTF">2025-05-01T02:24:11Z</dcterms:modified>
</cp:coreProperties>
</file>